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4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797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4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55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95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7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8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58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7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749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01C6E-F435-4B04-A96B-FFA760135FAF}" type="datetimeFigureOut">
              <a:rPr lang="en-US" smtClean="0"/>
              <a:t>5/10/2021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9833F-C8D9-4578-BFD6-E6B4BD5F05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68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62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1135797"/>
            <a:ext cx="83248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TRƯỜNG TIỂU HỌC LÊ VĂN THẾ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124200"/>
            <a:ext cx="5562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UTM Avo" panose="02040603050506020204" pitchFamily="18" charset="0"/>
              </a:rPr>
              <a:t>TIẾNG VIỆT </a:t>
            </a:r>
          </a:p>
          <a:p>
            <a:pPr algn="ctr"/>
            <a:r>
              <a:rPr lang="en-US" sz="6600" b="1" dirty="0" smtClean="0">
                <a:solidFill>
                  <a:srgbClr val="FF0000"/>
                </a:solidFill>
                <a:latin typeface="UTM Avo" panose="02040603050506020204" pitchFamily="18" charset="0"/>
              </a:rPr>
              <a:t>THỰC HÀNH</a:t>
            </a:r>
            <a:endParaRPr lang="en-US" sz="6600" b="1" dirty="0">
              <a:solidFill>
                <a:srgbClr val="FF0000"/>
              </a:solidFill>
              <a:latin typeface="UTM Avo" panose="02040603050506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98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33600" y="23152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10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92484"/>
            <a:ext cx="2819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err="1" smtClean="0"/>
              <a:t>Tiếng</a:t>
            </a:r>
            <a:r>
              <a:rPr lang="en-US" u="sng" dirty="0" smtClean="0"/>
              <a:t> </a:t>
            </a:r>
            <a:r>
              <a:rPr lang="en-US" u="sng" dirty="0" err="1" smtClean="0"/>
              <a:t>việt</a:t>
            </a:r>
            <a:r>
              <a:rPr lang="en-US" u="sng" dirty="0" smtClean="0"/>
              <a:t>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Thực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hành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229664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Luyện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tập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chính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tả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1783661"/>
            <a:ext cx="8477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quan</a:t>
            </a:r>
            <a:r>
              <a:rPr lang="en-US" dirty="0" smtClean="0"/>
              <a:t> </a:t>
            </a:r>
            <a:r>
              <a:rPr lang="en-US" dirty="0" err="1" smtClean="0"/>
              <a:t>sát</a:t>
            </a:r>
            <a:r>
              <a:rPr lang="en-US" dirty="0" smtClean="0"/>
              <a:t> </a:t>
            </a:r>
            <a:r>
              <a:rPr lang="en-US" dirty="0" err="1" smtClean="0"/>
              <a:t>bức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giấu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tranh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bắt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ng, </a:t>
            </a:r>
            <a:r>
              <a:rPr lang="en-US" dirty="0" err="1" smtClean="0"/>
              <a:t>ngh</a:t>
            </a:r>
            <a:r>
              <a:rPr lang="en-US" dirty="0" smtClean="0"/>
              <a:t>, d, </a:t>
            </a:r>
            <a:r>
              <a:rPr lang="en-US" dirty="0" err="1" smtClean="0"/>
              <a:t>gi</a:t>
            </a:r>
            <a:r>
              <a:rPr lang="en-US" dirty="0" smtClean="0"/>
              <a:t>, </a:t>
            </a:r>
            <a:r>
              <a:rPr lang="en-US" dirty="0" err="1" smtClean="0"/>
              <a:t>tr</a:t>
            </a:r>
            <a:r>
              <a:rPr lang="en-US" dirty="0" smtClean="0"/>
              <a:t>, </a:t>
            </a:r>
            <a:r>
              <a:rPr lang="en-US" dirty="0" err="1" smtClean="0"/>
              <a:t>ch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1" y="2429992"/>
            <a:ext cx="9017797" cy="4428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67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90800" y="152400"/>
            <a:ext cx="3426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10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018282" y="609600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u="sng" dirty="0" err="1" smtClean="0"/>
              <a:t>Tiếng</a:t>
            </a:r>
            <a:r>
              <a:rPr lang="en-US" u="sng" dirty="0" smtClean="0"/>
              <a:t> </a:t>
            </a:r>
            <a:r>
              <a:rPr lang="en-US" u="sng" dirty="0" err="1" smtClean="0"/>
              <a:t>việt</a:t>
            </a:r>
            <a:r>
              <a:rPr lang="en-US" u="sng" dirty="0" smtClean="0"/>
              <a:t>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Thực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hành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5691" y="1910485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Các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hãy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đặt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câu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có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từ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em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đã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tìm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được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3200400"/>
            <a:ext cx="6705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Ví</a:t>
            </a:r>
            <a:r>
              <a:rPr lang="en-US" sz="2800" dirty="0" smtClean="0"/>
              <a:t> </a:t>
            </a:r>
            <a:r>
              <a:rPr lang="en-US" sz="2800" dirty="0" err="1" smtClean="0"/>
              <a:t>dụ</a:t>
            </a:r>
            <a:r>
              <a:rPr lang="en-US" sz="2800" dirty="0" smtClean="0"/>
              <a:t> :</a:t>
            </a:r>
          </a:p>
          <a:p>
            <a:r>
              <a:rPr lang="en-US" sz="2800" dirty="0" err="1" smtClean="0"/>
              <a:t>Bầu</a:t>
            </a:r>
            <a:r>
              <a:rPr lang="en-US" sz="2800" dirty="0" smtClean="0"/>
              <a:t> </a:t>
            </a:r>
            <a:r>
              <a:rPr lang="en-US" sz="2800" dirty="0" err="1" smtClean="0"/>
              <a:t>trời</a:t>
            </a:r>
            <a:r>
              <a:rPr lang="en-US" sz="2800" dirty="0" smtClean="0"/>
              <a:t> </a:t>
            </a:r>
            <a:r>
              <a:rPr lang="en-US" sz="2800" dirty="0" err="1" smtClean="0"/>
              <a:t>hôm</a:t>
            </a:r>
            <a:r>
              <a:rPr lang="en-US" sz="2800" dirty="0" smtClean="0"/>
              <a:t> nay </a:t>
            </a:r>
            <a:r>
              <a:rPr lang="en-US" sz="2800" dirty="0" err="1" smtClean="0"/>
              <a:t>thật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lành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nghỉ</a:t>
            </a:r>
            <a:r>
              <a:rPr lang="en-US" sz="2800" dirty="0" smtClean="0"/>
              <a:t> </a:t>
            </a:r>
            <a:r>
              <a:rPr lang="en-US" sz="2800" dirty="0" err="1" smtClean="0"/>
              <a:t>hè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 </a:t>
            </a:r>
            <a:r>
              <a:rPr lang="en-US" sz="2800" dirty="0" err="1" smtClean="0"/>
              <a:t>tắm</a:t>
            </a:r>
            <a:r>
              <a:rPr lang="en-US" sz="2800" dirty="0" smtClean="0"/>
              <a:t> </a:t>
            </a:r>
            <a:r>
              <a:rPr lang="en-US" sz="2800" dirty="0" err="1" smtClean="0"/>
              <a:t>biển</a:t>
            </a:r>
            <a:r>
              <a:rPr lang="en-US" sz="2800" dirty="0" smtClean="0"/>
              <a:t> .</a:t>
            </a:r>
          </a:p>
          <a:p>
            <a:r>
              <a:rPr lang="en-US" sz="2800" dirty="0" err="1" smtClean="0"/>
              <a:t>Mọi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dù</a:t>
            </a:r>
            <a:r>
              <a:rPr lang="en-US" sz="2800" dirty="0" smtClean="0"/>
              <a:t>  </a:t>
            </a: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che</a:t>
            </a:r>
            <a:r>
              <a:rPr lang="en-US" sz="2800" dirty="0" smtClean="0"/>
              <a:t> </a:t>
            </a:r>
            <a:r>
              <a:rPr lang="en-US" sz="2800" dirty="0" err="1" smtClean="0"/>
              <a:t>nắng</a:t>
            </a:r>
            <a:r>
              <a:rPr lang="en-US" sz="2800" dirty="0" smtClean="0"/>
              <a:t>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912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27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06118" y="152400"/>
            <a:ext cx="3426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10 </a:t>
            </a:r>
            <a:r>
              <a:rPr lang="en-US" dirty="0" err="1" smtClean="0"/>
              <a:t>tháng</a:t>
            </a:r>
            <a:r>
              <a:rPr lang="en-US" dirty="0" smtClean="0"/>
              <a:t> 5 </a:t>
            </a:r>
            <a:r>
              <a:rPr lang="en-US" dirty="0" err="1" smtClean="0"/>
              <a:t>năm</a:t>
            </a:r>
            <a:r>
              <a:rPr lang="en-US" dirty="0" smtClean="0"/>
              <a:t> 2021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133600" y="677477"/>
            <a:ext cx="4572000" cy="86177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u="sng" dirty="0" err="1" smtClean="0"/>
              <a:t>Tiếng</a:t>
            </a:r>
            <a:r>
              <a:rPr lang="en-US" u="sng" dirty="0" smtClean="0"/>
              <a:t> </a:t>
            </a:r>
            <a:r>
              <a:rPr lang="en-US" u="sng" dirty="0" err="1" smtClean="0"/>
              <a:t>việt</a:t>
            </a:r>
            <a:r>
              <a:rPr lang="en-US" u="sng" dirty="0" smtClean="0"/>
              <a:t> </a:t>
            </a: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</a:rPr>
              <a:t>Thực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hành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1667378"/>
            <a:ext cx="4609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Đặt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tên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cho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bức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tranh</a:t>
            </a:r>
            <a:endParaRPr lang="en-US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59873" y="3010578"/>
            <a:ext cx="632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/>
              <a:t>đặt</a:t>
            </a:r>
            <a:r>
              <a:rPr lang="en-US" sz="2800" dirty="0" smtClean="0"/>
              <a:t> </a:t>
            </a:r>
            <a:r>
              <a:rPr lang="en-US" sz="2800" dirty="0" err="1" smtClean="0"/>
              <a:t>tên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bức</a:t>
            </a:r>
            <a:r>
              <a:rPr lang="en-US" sz="2800" dirty="0" smtClean="0"/>
              <a:t> </a:t>
            </a:r>
            <a:r>
              <a:rPr lang="en-US" sz="2800" dirty="0" err="1" smtClean="0"/>
              <a:t>tranh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vở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921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0"/>
            <a:ext cx="85725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1219200"/>
            <a:ext cx="716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/>
              <a:t>Củng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cố</a:t>
            </a:r>
            <a:r>
              <a:rPr lang="en-US" sz="3200" b="1" dirty="0" smtClean="0"/>
              <a:t> :</a:t>
            </a:r>
          </a:p>
          <a:p>
            <a:r>
              <a:rPr lang="en-US" sz="2800" dirty="0" err="1" smtClean="0"/>
              <a:t>Các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hãy</a:t>
            </a:r>
            <a:r>
              <a:rPr lang="en-US" sz="2800" dirty="0" smtClean="0"/>
              <a:t> </a:t>
            </a:r>
            <a:r>
              <a:rPr lang="en-US" sz="2800" dirty="0" err="1" smtClean="0"/>
              <a:t>nhắc</a:t>
            </a:r>
            <a:r>
              <a:rPr lang="en-US" sz="2800" dirty="0" smtClean="0"/>
              <a:t> </a:t>
            </a:r>
            <a:r>
              <a:rPr lang="en-US" sz="2800" dirty="0" err="1" smtClean="0"/>
              <a:t>lại</a:t>
            </a:r>
            <a:r>
              <a:rPr lang="en-US" sz="2800" dirty="0" smtClean="0"/>
              <a:t> </a:t>
            </a:r>
            <a:r>
              <a:rPr lang="en-US" sz="2800" dirty="0" err="1" smtClean="0"/>
              <a:t>nội</a:t>
            </a:r>
            <a:r>
              <a:rPr lang="en-US" sz="2800" dirty="0" smtClean="0"/>
              <a:t> dung </a:t>
            </a:r>
            <a:r>
              <a:rPr lang="en-US" sz="2800" dirty="0" err="1" smtClean="0"/>
              <a:t>vừa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r>
              <a:rPr lang="en-US" sz="2800" dirty="0" err="1" smtClean="0"/>
              <a:t>Chuẩn</a:t>
            </a:r>
            <a:r>
              <a:rPr lang="en-US" sz="2800" dirty="0" smtClean="0"/>
              <a:t> </a:t>
            </a:r>
            <a:r>
              <a:rPr lang="en-US" sz="2800" dirty="0" err="1" smtClean="0"/>
              <a:t>bị</a:t>
            </a:r>
            <a:r>
              <a:rPr lang="en-US" sz="2800" dirty="0" smtClean="0"/>
              <a:t> </a:t>
            </a:r>
            <a:r>
              <a:rPr lang="en-US" sz="2800" dirty="0" err="1" smtClean="0"/>
              <a:t>tiết</a:t>
            </a:r>
            <a:r>
              <a:rPr lang="en-US" sz="2800" dirty="0" smtClean="0"/>
              <a:t> </a:t>
            </a:r>
            <a:r>
              <a:rPr lang="en-US" sz="2800" dirty="0" err="1" smtClean="0"/>
              <a:t>sau</a:t>
            </a:r>
            <a:r>
              <a:rPr lang="en-US" sz="2800" dirty="0" smtClean="0"/>
              <a:t> : </a:t>
            </a:r>
            <a:r>
              <a:rPr lang="en-US" sz="2800" dirty="0" err="1" smtClean="0"/>
              <a:t>Kể</a:t>
            </a:r>
            <a:r>
              <a:rPr lang="en-US" sz="2800" dirty="0" smtClean="0"/>
              <a:t> </a:t>
            </a:r>
            <a:r>
              <a:rPr lang="en-US" sz="2800" dirty="0" err="1" smtClean="0"/>
              <a:t>chuyện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53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156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2021-05-10T08:26:26Z</dcterms:created>
  <dcterms:modified xsi:type="dcterms:W3CDTF">2021-05-10T09:08:30Z</dcterms:modified>
</cp:coreProperties>
</file>