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4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9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4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5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9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7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8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5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7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01C6E-F435-4B04-A96B-FFA760135FA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9833F-C8D9-4578-BFD6-E6B4BD5F0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0"/>
            <a:ext cx="8572500" cy="6629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135797"/>
            <a:ext cx="8324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TRƯỜNG TIỂU HỌC LÊ VĂN THẾ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3124200"/>
            <a:ext cx="5562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UTM Avo" panose="02040603050506020204" pitchFamily="18" charset="0"/>
              </a:rPr>
              <a:t>TIẾNG VIỆT </a:t>
            </a:r>
          </a:p>
          <a:p>
            <a:pPr algn="ctr"/>
            <a:r>
              <a:rPr lang="en-US" sz="66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THỰC HÀNH</a:t>
            </a:r>
            <a:endParaRPr lang="en-US" sz="66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9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23152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392484"/>
            <a:ext cx="2819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err="1" smtClean="0"/>
              <a:t>Tiếng</a:t>
            </a:r>
            <a:r>
              <a:rPr lang="en-US" u="sng" dirty="0" smtClean="0"/>
              <a:t> </a:t>
            </a:r>
            <a:r>
              <a:rPr lang="en-US" u="sng" dirty="0" err="1" smtClean="0"/>
              <a:t>việt</a:t>
            </a:r>
            <a:r>
              <a:rPr lang="en-US" u="sng" dirty="0" smtClean="0"/>
              <a:t> </a:t>
            </a: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</a:rPr>
              <a:t>Thực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hành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229664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Luyện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tập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chính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tả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783661"/>
            <a:ext cx="8477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bức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giấu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 </a:t>
            </a:r>
            <a:r>
              <a:rPr lang="en-US" dirty="0" err="1" smtClean="0"/>
              <a:t>tiếng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ng, </a:t>
            </a:r>
            <a:r>
              <a:rPr lang="en-US" dirty="0" err="1" smtClean="0"/>
              <a:t>ngh</a:t>
            </a:r>
            <a:r>
              <a:rPr lang="en-US" dirty="0" smtClean="0"/>
              <a:t>, d, </a:t>
            </a:r>
            <a:r>
              <a:rPr lang="en-US" dirty="0" err="1" smtClean="0"/>
              <a:t>gi</a:t>
            </a:r>
            <a:r>
              <a:rPr lang="en-US" dirty="0" smtClean="0"/>
              <a:t>, </a:t>
            </a:r>
            <a:r>
              <a:rPr lang="en-US" dirty="0" err="1" smtClean="0"/>
              <a:t>tr</a:t>
            </a:r>
            <a:r>
              <a:rPr lang="en-US" dirty="0" smtClean="0"/>
              <a:t>, </a:t>
            </a:r>
            <a:r>
              <a:rPr lang="en-US" dirty="0" err="1" smtClean="0"/>
              <a:t>ch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1" y="2429992"/>
            <a:ext cx="9017797" cy="442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7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90800" y="152400"/>
            <a:ext cx="3426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18282" y="60960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u="sng" dirty="0" err="1" smtClean="0"/>
              <a:t>Tiếng</a:t>
            </a:r>
            <a:r>
              <a:rPr lang="en-US" u="sng" dirty="0" smtClean="0"/>
              <a:t> </a:t>
            </a:r>
            <a:r>
              <a:rPr lang="en-US" u="sng" dirty="0" err="1" smtClean="0"/>
              <a:t>việt</a:t>
            </a:r>
            <a:r>
              <a:rPr lang="en-US" u="sng" dirty="0" smtClean="0"/>
              <a:t> </a:t>
            </a: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</a:rPr>
              <a:t>Thực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hành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5691" y="191048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hãy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đặt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câu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từ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ngữ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đã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tìm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được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3200400"/>
            <a:ext cx="670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Ví</a:t>
            </a:r>
            <a:r>
              <a:rPr lang="en-US" sz="2800" dirty="0" smtClean="0"/>
              <a:t> </a:t>
            </a:r>
            <a:r>
              <a:rPr lang="en-US" sz="2800" dirty="0" err="1" smtClean="0"/>
              <a:t>dụ</a:t>
            </a:r>
            <a:r>
              <a:rPr lang="en-US" sz="2800" dirty="0" smtClean="0"/>
              <a:t> :</a:t>
            </a:r>
          </a:p>
          <a:p>
            <a:r>
              <a:rPr lang="en-US" sz="2800" dirty="0" err="1" smtClean="0"/>
              <a:t>Bầu</a:t>
            </a:r>
            <a:r>
              <a:rPr lang="en-US" sz="2800" dirty="0" smtClean="0"/>
              <a:t> </a:t>
            </a:r>
            <a:r>
              <a:rPr lang="en-US" sz="2800" dirty="0" err="1" smtClean="0"/>
              <a:t>trời</a:t>
            </a:r>
            <a:r>
              <a:rPr lang="en-US" sz="2800" dirty="0" smtClean="0"/>
              <a:t> </a:t>
            </a:r>
            <a:r>
              <a:rPr lang="en-US" sz="2800" dirty="0" err="1" smtClean="0"/>
              <a:t>hôm</a:t>
            </a:r>
            <a:r>
              <a:rPr lang="en-US" sz="2800" dirty="0" smtClean="0"/>
              <a:t> nay </a:t>
            </a:r>
            <a:r>
              <a:rPr lang="en-US" sz="2800" dirty="0" err="1" smtClean="0"/>
              <a:t>thật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lành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nghỉ</a:t>
            </a:r>
            <a:r>
              <a:rPr lang="en-US" sz="2800" dirty="0" smtClean="0"/>
              <a:t> </a:t>
            </a:r>
            <a:r>
              <a:rPr lang="en-US" sz="2800" dirty="0" err="1" smtClean="0"/>
              <a:t>hè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tắm</a:t>
            </a:r>
            <a:r>
              <a:rPr lang="en-US" sz="2800" dirty="0" smtClean="0"/>
              <a:t> </a:t>
            </a:r>
            <a:r>
              <a:rPr lang="en-US" sz="2800" dirty="0" err="1" smtClean="0"/>
              <a:t>biển</a:t>
            </a:r>
            <a:r>
              <a:rPr lang="en-US" sz="2800" dirty="0" smtClean="0"/>
              <a:t> .</a:t>
            </a:r>
          </a:p>
          <a:p>
            <a:r>
              <a:rPr lang="en-US" sz="2800" dirty="0" err="1" smtClean="0"/>
              <a:t>Mọi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dù</a:t>
            </a:r>
            <a:r>
              <a:rPr lang="en-US" sz="2800" dirty="0" smtClean="0"/>
              <a:t> 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che</a:t>
            </a:r>
            <a:r>
              <a:rPr lang="en-US" sz="2800" dirty="0" smtClean="0"/>
              <a:t> </a:t>
            </a:r>
            <a:r>
              <a:rPr lang="en-US" sz="2800" dirty="0" err="1" smtClean="0"/>
              <a:t>nắng</a:t>
            </a:r>
            <a:r>
              <a:rPr lang="en-US" sz="2800" dirty="0" smtClean="0"/>
              <a:t>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129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06118" y="152400"/>
            <a:ext cx="3426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33600" y="677477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u="sng" dirty="0" err="1" smtClean="0"/>
              <a:t>Tiếng</a:t>
            </a:r>
            <a:r>
              <a:rPr lang="en-US" u="sng" dirty="0" smtClean="0"/>
              <a:t> </a:t>
            </a:r>
            <a:r>
              <a:rPr lang="en-US" u="sng" dirty="0" err="1" smtClean="0"/>
              <a:t>việt</a:t>
            </a:r>
            <a:r>
              <a:rPr lang="en-US" u="sng" dirty="0" smtClean="0"/>
              <a:t> </a:t>
            </a: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</a:rPr>
              <a:t>Thực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hành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1667378"/>
            <a:ext cx="460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Đặt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tên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bức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tranh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59873" y="3010578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/>
              <a:t>đặt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bức</a:t>
            </a:r>
            <a:r>
              <a:rPr lang="en-US" sz="2800" dirty="0" smtClean="0"/>
              <a:t> </a:t>
            </a:r>
            <a:r>
              <a:rPr lang="en-US" sz="2800" dirty="0" err="1" smtClean="0"/>
              <a:t>tranh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vở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92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219200"/>
            <a:ext cx="716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Củng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cố</a:t>
            </a:r>
            <a:r>
              <a:rPr lang="en-US" sz="3200" b="1" dirty="0" smtClean="0"/>
              <a:t> :</a:t>
            </a:r>
          </a:p>
          <a:p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/>
              <a:t>nhắc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nội</a:t>
            </a:r>
            <a:r>
              <a:rPr lang="en-US" sz="2800" dirty="0" smtClean="0"/>
              <a:t> dung </a:t>
            </a:r>
            <a:r>
              <a:rPr lang="en-US" sz="2800" dirty="0" err="1" smtClean="0"/>
              <a:t>vừa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r>
              <a:rPr lang="en-US" sz="2800" dirty="0" err="1" smtClean="0"/>
              <a:t>Chuẩn</a:t>
            </a:r>
            <a:r>
              <a:rPr lang="en-US" sz="2800" dirty="0" smtClean="0"/>
              <a:t> </a:t>
            </a:r>
            <a:r>
              <a:rPr lang="en-US" sz="2800" dirty="0" err="1" smtClean="0"/>
              <a:t>bị</a:t>
            </a:r>
            <a:r>
              <a:rPr lang="en-US" sz="2800" dirty="0" smtClean="0"/>
              <a:t> </a:t>
            </a:r>
            <a:r>
              <a:rPr lang="en-US" sz="2800" dirty="0" err="1" smtClean="0"/>
              <a:t>tiết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: </a:t>
            </a:r>
            <a:r>
              <a:rPr lang="en-US" sz="2800" dirty="0" err="1" smtClean="0"/>
              <a:t>Kể</a:t>
            </a:r>
            <a:r>
              <a:rPr lang="en-US" sz="2800" dirty="0" smtClean="0"/>
              <a:t> </a:t>
            </a:r>
            <a:r>
              <a:rPr lang="en-US" sz="2800" dirty="0" err="1" smtClean="0"/>
              <a:t>chuyện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53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2021-05-10T08:26:26Z</dcterms:created>
  <dcterms:modified xsi:type="dcterms:W3CDTF">2021-05-10T09:08:30Z</dcterms:modified>
</cp:coreProperties>
</file>